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96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84C0A-3299-4E01-B034-346B4FC48E67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4B8-B05D-4BFB-85C2-904E7463B1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222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84C0A-3299-4E01-B034-346B4FC48E67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4B8-B05D-4BFB-85C2-904E7463B1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817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84C0A-3299-4E01-B034-346B4FC48E67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4B8-B05D-4BFB-85C2-904E7463B1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6015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84C0A-3299-4E01-B034-346B4FC48E67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4B8-B05D-4BFB-85C2-904E7463B1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862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84C0A-3299-4E01-B034-346B4FC48E67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4B8-B05D-4BFB-85C2-904E7463B1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474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84C0A-3299-4E01-B034-346B4FC48E67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4B8-B05D-4BFB-85C2-904E7463B1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925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84C0A-3299-4E01-B034-346B4FC48E67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4B8-B05D-4BFB-85C2-904E7463B1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588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84C0A-3299-4E01-B034-346B4FC48E67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4B8-B05D-4BFB-85C2-904E7463B1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620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84C0A-3299-4E01-B034-346B4FC48E67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4B8-B05D-4BFB-85C2-904E7463B1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6115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84C0A-3299-4E01-B034-346B4FC48E67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4B8-B05D-4BFB-85C2-904E7463B1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0838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84C0A-3299-4E01-B034-346B4FC48E67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4B8-B05D-4BFB-85C2-904E7463B1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1194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84C0A-3299-4E01-B034-346B4FC48E67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1D4B8-B05D-4BFB-85C2-904E7463B1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48843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Rich Runner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3511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玩法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03418" y="2028092"/>
            <a:ext cx="5525520" cy="349237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35476" y="2403231"/>
            <a:ext cx="566052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玩家和</a:t>
            </a:r>
            <a:r>
              <a:rPr lang="en-US" altLang="zh-CN" sz="2000" dirty="0" smtClean="0"/>
              <a:t>AI</a:t>
            </a:r>
            <a:r>
              <a:rPr lang="zh-CN" altLang="en-US" sz="2000" dirty="0" smtClean="0"/>
              <a:t>比赛到终点</a:t>
            </a:r>
            <a:endParaRPr lang="en-US" altLang="zh-CN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/>
              <a:t>捡</a:t>
            </a:r>
            <a:r>
              <a:rPr lang="zh-CN" altLang="en-US" sz="2000" dirty="0" smtClean="0"/>
              <a:t>到金币可以升级装备加快速度</a:t>
            </a:r>
            <a:endParaRPr lang="en-US" altLang="zh-CN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落后的玩家可以用金币召唤打手拖延领先玩家</a:t>
            </a:r>
            <a:endParaRPr lang="en-US" altLang="zh-CN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sz="2000" dirty="0" smtClean="0"/>
              <a:t>玩家会自己向前跑，可用手指操控方向</a:t>
            </a:r>
            <a:endParaRPr lang="en-US" altLang="zh-CN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83916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玩法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9963" y="1825625"/>
            <a:ext cx="7032073" cy="435133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66800" y="2227385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吃金币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5632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玩法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升级后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0414" y="1406769"/>
            <a:ext cx="7583386" cy="4770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299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玩法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45730" y="1690688"/>
            <a:ext cx="7373401" cy="435133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55077" y="227427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召唤打手</a:t>
            </a:r>
            <a:r>
              <a:rPr lang="zh-CN" altLang="en-US" dirty="0"/>
              <a:t>后</a:t>
            </a:r>
          </a:p>
        </p:txBody>
      </p:sp>
    </p:spTree>
    <p:extLst>
      <p:ext uri="{BB962C8B-B14F-4D97-AF65-F5344CB8AC3E}">
        <p14:creationId xmlns:p14="http://schemas.microsoft.com/office/powerpoint/2010/main" val="1582842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视角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46655" y="1690688"/>
            <a:ext cx="6107145" cy="388221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66800" y="2286000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视角可用调整的更开阔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99208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60</Words>
  <Application>Microsoft Office PowerPoint</Application>
  <PresentationFormat>宽屏</PresentationFormat>
  <Paragraphs>14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宋体</vt:lpstr>
      <vt:lpstr>Arial</vt:lpstr>
      <vt:lpstr>Calibri</vt:lpstr>
      <vt:lpstr>Calibri Light</vt:lpstr>
      <vt:lpstr>Office Theme</vt:lpstr>
      <vt:lpstr>Rich Runner</vt:lpstr>
      <vt:lpstr>玩法</vt:lpstr>
      <vt:lpstr>玩法</vt:lpstr>
      <vt:lpstr>玩法</vt:lpstr>
      <vt:lpstr>玩法</vt:lpstr>
      <vt:lpstr>视角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Rich Runner</dc:title>
  <dc:creator>dy-space</dc:creator>
  <cp:lastModifiedBy>dy-space</cp:lastModifiedBy>
  <cp:revision>11</cp:revision>
  <dcterms:created xsi:type="dcterms:W3CDTF">2021-04-15T09:58:20Z</dcterms:created>
  <dcterms:modified xsi:type="dcterms:W3CDTF">2021-04-16T01:20:51Z</dcterms:modified>
</cp:coreProperties>
</file>